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BC64-FFEE-4163-9E95-2ACD4110DAE6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AA32-1A62-4218-91F7-FE824726B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2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BC64-FFEE-4163-9E95-2ACD4110DAE6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AA32-1A62-4218-91F7-FE824726B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84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BC64-FFEE-4163-9E95-2ACD4110DAE6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AA32-1A62-4218-91F7-FE824726B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15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BC64-FFEE-4163-9E95-2ACD4110DAE6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AA32-1A62-4218-91F7-FE824726B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82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BC64-FFEE-4163-9E95-2ACD4110DAE6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AA32-1A62-4218-91F7-FE824726B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61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BC64-FFEE-4163-9E95-2ACD4110DAE6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AA32-1A62-4218-91F7-FE824726B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522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BC64-FFEE-4163-9E95-2ACD4110DAE6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AA32-1A62-4218-91F7-FE824726B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00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BC64-FFEE-4163-9E95-2ACD4110DAE6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AA32-1A62-4218-91F7-FE824726B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94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BC64-FFEE-4163-9E95-2ACD4110DAE6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AA32-1A62-4218-91F7-FE824726B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75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BC64-FFEE-4163-9E95-2ACD4110DAE6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AA32-1A62-4218-91F7-FE824726B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45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BC64-FFEE-4163-9E95-2ACD4110DAE6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AA32-1A62-4218-91F7-FE824726B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16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ABC64-FFEE-4163-9E95-2ACD4110DAE6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9AA32-1A62-4218-91F7-FE824726B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60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417" y="-1636230"/>
            <a:ext cx="9144000" cy="237283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Какие опасности представляет интернет для детей: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2401" y="1197503"/>
            <a:ext cx="9144000" cy="2426229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AutoNum type="arabicParenR"/>
            </a:pPr>
            <a:r>
              <a:rPr lang="ru-RU" dirty="0" smtClean="0"/>
              <a:t>Появление у детей интернет-зависимости</a:t>
            </a:r>
          </a:p>
          <a:p>
            <a:pPr marL="457200" indent="-457200">
              <a:buAutoNum type="arabicParenR"/>
            </a:pPr>
            <a:r>
              <a:rPr lang="ru-RU" dirty="0" smtClean="0"/>
              <a:t>Общение с незнакомцами в Сети может перерасти в реальное общение в жизни</a:t>
            </a:r>
          </a:p>
          <a:p>
            <a:pPr marL="457200" indent="-457200">
              <a:buAutoNum type="arabicParenR"/>
            </a:pPr>
            <a:r>
              <a:rPr lang="ru-RU" dirty="0" smtClean="0"/>
              <a:t>Дети увидят нежелательный контент </a:t>
            </a:r>
          </a:p>
          <a:p>
            <a:pPr marL="457200" indent="-457200">
              <a:buAutoNum type="arabicParenR"/>
            </a:pPr>
            <a:r>
              <a:rPr lang="ru-RU" dirty="0" smtClean="0"/>
              <a:t>Негативное влияние на здоровье ребенка</a:t>
            </a:r>
          </a:p>
          <a:p>
            <a:r>
              <a:rPr lang="ru-RU" dirty="0" smtClean="0"/>
              <a:t>5) Оскорбления и травля в сети, а также другая информация, наносящая вред психике ребенка.</a:t>
            </a:r>
          </a:p>
          <a:p>
            <a:r>
              <a:rPr lang="ru-RU" dirty="0" smtClean="0"/>
              <a:t>6) Встреча с мошенниками, которые вымогают деньги </a:t>
            </a:r>
            <a:r>
              <a:rPr lang="ru-RU" smtClean="0"/>
              <a:t>разными способами </a:t>
            </a:r>
            <a:endParaRPr lang="ru-RU" dirty="0" smtClean="0"/>
          </a:p>
          <a:p>
            <a:pPr marL="457200" indent="-457200">
              <a:buAutoNum type="arabicParenR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4" y="3828520"/>
            <a:ext cx="4648200" cy="26146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333" y="3815696"/>
            <a:ext cx="4546601" cy="26274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0551" y="266885"/>
            <a:ext cx="2693458" cy="13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527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Какие опасности представляет интернет для детей: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Какие опасности представляет интернет для детей:</dc:title>
  <dc:creator>:-)</dc:creator>
  <cp:lastModifiedBy>:-)</cp:lastModifiedBy>
  <cp:revision>2</cp:revision>
  <dcterms:created xsi:type="dcterms:W3CDTF">2020-12-16T09:14:08Z</dcterms:created>
  <dcterms:modified xsi:type="dcterms:W3CDTF">2020-12-16T09:29:50Z</dcterms:modified>
</cp:coreProperties>
</file>